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Política de Uso de IA — Escola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Transparência, segurança e aprendizagem • Reunião com pais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 que precisamos de uma política?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Proteger privacidade e segurança das crianças</a:t>
            </a:r>
          </a:p>
          <a:p>
            <a:pPr/>
            <a:r>
              <a:t>Garantir uso pedagógico adequado por idade</a:t>
            </a:r>
          </a:p>
          <a:p>
            <a:pPr/>
            <a:r>
              <a:t>Regras claras para trabalhos e avaliações</a:t>
            </a:r>
          </a:p>
          <a:p>
            <a:pPr/>
            <a:r>
              <a:t>Transparência para as famílias e redução de incertezas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 que muda na prática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Ferramentas aprovadas e critérios</a:t>
            </a:r>
          </a:p>
          <a:p>
            <a:pPr/>
            <a:r>
              <a:t>Declaração de uso de IA em trabalhos</a:t>
            </a:r>
          </a:p>
          <a:p>
            <a:pPr/>
            <a:r>
              <a:t>Regras por faixa etária (matriz de uso)</a:t>
            </a:r>
          </a:p>
          <a:p>
            <a:pPr/>
            <a:r>
              <a:t>Canal de dúvidas e revisão periódica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Como você acompanha?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Acesso à política e ao FAQ</a:t>
            </a:r>
          </a:p>
          <a:p>
            <a:pPr/>
            <a:r>
              <a:t>Comunicados e reuniões periódicas</a:t>
            </a:r>
          </a:p>
          <a:p>
            <a:pPr/>
            <a:r>
              <a:t>Canal para relatar incidentes e tirar dúvidas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